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4F0"/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6837-00A4-F08C-1725-E4450483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DC4D3-7C69-4C4A-E2F6-A4F192AD9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9294A-4664-4552-3B1E-93F5CB70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21470-3C47-C14D-9F1F-857257D7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C9089-24A5-05F5-D589-55A6F940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550E-5B49-C30E-BF31-83AD5AA2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F6C4E-A6AA-158A-2A02-611994090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1C7BB-A0A8-2C85-7659-A9DBA3AB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67DC0-1426-78F9-91B4-9D7444F5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EF579-7BF4-884F-7348-0591A779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3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774196-5049-BB3E-ADD1-DFE3E995A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FF131-57F2-BE8E-17DF-519610312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3C8E6-B4B0-0E8B-1CF9-AF71CAC6E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A97FB-575B-4661-EE97-45DFC0D3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DBC35-B42D-ECAC-8574-7F2D7246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3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C039-EF35-ADD8-EBE4-CC3E0D0E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785F-C596-02E8-F99E-646BEA4A0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E6B0D-9D45-6980-D493-576254C7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C6741-159F-D08D-238A-D35344A8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D2AA3-BF06-BBDC-BF13-A90F1CE52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BC66-50DB-7050-CB82-87B1BDA6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AEF62-2EFD-ABE3-0D89-BB1A402EA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D37F-A786-7936-C94F-D6FC749BB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69154-79D8-2A93-7C46-E15A8E05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818BE-4350-8765-AAC4-510420C1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7D64-7C2D-0BF5-6627-9EB9FCBC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ABFD2-8BA0-003F-846B-1CF1F2E02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A7A95-6FC0-F4FE-D2E5-28495D123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E45EC-53FC-3DB3-E9CB-8885ED0E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6FD80-4D22-08A7-600D-1EA888FCD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CCAEC-EE45-7BC0-F58E-6B23920C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2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B477-9E1E-7720-D918-41235FCE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6F13D-0487-A715-1B4D-4F4243FD3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EE46A-7215-A863-F3A5-F45D4FCAB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FB455-52BD-FEF8-DCAD-A528D54A5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6AE11-A99D-30E9-34C7-14C7F4213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8046E-95B8-2932-338B-76444623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A4E4C-6049-9442-B6B9-764981D6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6FD806-2753-C8CC-2BE2-43DF0B88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8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E9A8-AB41-C3AF-7C07-3344EEAB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8B48C-502F-063A-2FB0-B6FAD8AD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B431B-22E1-E8B1-7554-6CD706AB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17DFD-E4DD-498C-3BC9-F70697FA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07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5B5EB-FED8-B168-CBEE-1B750DED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ADEEF-8B37-F1E8-FEA0-7C7CBC39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8D5E5-C7A0-6301-C67E-04DF4A9F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7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CAA1-86FB-C132-C6FB-7901A060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6E119-AAC8-FDA4-A4DB-8519D4FDC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7FB3E-06C7-2793-3111-228B003C0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2917F-C13E-8EC3-9A99-DE873B3B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10990-1FA1-A9E9-59F4-25878A88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08120-8B6B-41E2-B1F9-B2589704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3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135B-19D4-55AC-79B7-AA1CEDE0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3A7BB-EC4C-D02C-5400-50F747789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28F33-4275-3073-9DBE-76E5E417A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6DDBE-4E99-ED7A-F4DC-264EAC86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0DD9D-A81A-B987-C1F7-7C5F29FF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D47FF-C3BF-E35F-692C-7FC02F75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8DFDC-671F-49AE-60F5-00FA9583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BBCF7-886F-C52C-E706-056709302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AFB9-BCAF-01DB-7750-F26A9A240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9023E-EDF6-427C-BFAB-72E040987D7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2B0D2-58B8-7437-B4CF-16DD63791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0CCCB-9EA3-AD33-5EEB-D3EC563A3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5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345A-FEE0-8E09-FE7D-5442A7B09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28"/>
            <a:ext cx="9144000" cy="928110"/>
          </a:xfrm>
        </p:spPr>
        <p:txBody>
          <a:bodyPr/>
          <a:lstStyle/>
          <a:p>
            <a:r>
              <a:rPr lang="bg-BG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Кои сме ние?</a:t>
            </a:r>
            <a:endParaRPr 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pic>
        <p:nvPicPr>
          <p:cNvPr id="13" name="Picture 12" descr="A picture containing person, outdoor, person, standing&#10;&#10;Description automatically generated">
            <a:extLst>
              <a:ext uri="{FF2B5EF4-FFF2-40B4-BE49-F238E27FC236}">
                <a16:creationId xmlns:a16="http://schemas.microsoft.com/office/drawing/2014/main" id="{771B7903-F559-552B-C36B-B5BB3B513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02" y="2918692"/>
            <a:ext cx="3414443" cy="3588326"/>
          </a:xfrm>
          <a:prstGeom prst="rect">
            <a:avLst/>
          </a:prstGeom>
        </p:spPr>
      </p:pic>
      <p:pic>
        <p:nvPicPr>
          <p:cNvPr id="17" name="Picture 16" descr="A person sitting on a railing&#10;&#10;Description automatically generated with low confidence">
            <a:extLst>
              <a:ext uri="{FF2B5EF4-FFF2-40B4-BE49-F238E27FC236}">
                <a16:creationId xmlns:a16="http://schemas.microsoft.com/office/drawing/2014/main" id="{F51832C0-E1ED-35D3-3373-5C1972D37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18692"/>
            <a:ext cx="3180000" cy="3588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76DB7B-E0DA-5763-2447-2134ABD86480}"/>
              </a:ext>
            </a:extLst>
          </p:cNvPr>
          <p:cNvSpPr txBox="1"/>
          <p:nvPr/>
        </p:nvSpPr>
        <p:spPr>
          <a:xfrm>
            <a:off x="1523999" y="1048971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Енчо Енчев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3FE944-855D-57B2-B6E7-C21701CCE49C}"/>
              </a:ext>
            </a:extLst>
          </p:cNvPr>
          <p:cNvSpPr txBox="1"/>
          <p:nvPr/>
        </p:nvSpPr>
        <p:spPr>
          <a:xfrm>
            <a:off x="7488002" y="1048971"/>
            <a:ext cx="428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Сокол Цветанов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DEFE9-73CB-D0A6-CD36-84BCF784E6A8}"/>
              </a:ext>
            </a:extLst>
          </p:cNvPr>
          <p:cNvSpPr txBox="1"/>
          <p:nvPr/>
        </p:nvSpPr>
        <p:spPr>
          <a:xfrm>
            <a:off x="1523999" y="1719035"/>
            <a:ext cx="25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Възраст: 28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Роден град: Любимец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Професия: Одитор</a:t>
            </a:r>
            <a:endParaRPr lang="en-US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D7973-813D-2E96-34BB-F7A3D373302E}"/>
              </a:ext>
            </a:extLst>
          </p:cNvPr>
          <p:cNvSpPr txBox="1"/>
          <p:nvPr/>
        </p:nvSpPr>
        <p:spPr>
          <a:xfrm>
            <a:off x="7488002" y="1719035"/>
            <a:ext cx="3179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Възраст: 46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Роден град: София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Професия: </a:t>
            </a:r>
            <a:r>
              <a:rPr lang="en-US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85483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C8A5-9F5A-DDF7-A820-7172ADC9F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452" y="1071418"/>
            <a:ext cx="6791039" cy="2927927"/>
          </a:xfrm>
        </p:spPr>
        <p:txBody>
          <a:bodyPr>
            <a:noAutofit/>
          </a:bodyPr>
          <a:lstStyle/>
          <a:p>
            <a:r>
              <a:rPr lang="bg-BG" sz="7200" b="1" dirty="0">
                <a:solidFill>
                  <a:srgbClr val="00206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n-lt"/>
                <a:ea typeface="Cambria Math" panose="02040503050406030204" pitchFamily="18" charset="0"/>
              </a:rPr>
              <a:t>Благодарим за вниманието! </a:t>
            </a:r>
            <a:endParaRPr lang="en-US" sz="7200" b="1" dirty="0">
              <a:solidFill>
                <a:srgbClr val="00206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n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1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7EC6-0372-038D-6A21-FCAB23FC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Our project</a:t>
            </a:r>
          </a:p>
        </p:txBody>
      </p:sp>
    </p:spTree>
    <p:extLst>
      <p:ext uri="{BB962C8B-B14F-4D97-AF65-F5344CB8AC3E}">
        <p14:creationId xmlns:p14="http://schemas.microsoft.com/office/powerpoint/2010/main" val="119105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33010"/>
            <a:ext cx="4184073" cy="1994044"/>
          </a:xfrm>
        </p:spPr>
        <p:txBody>
          <a:bodyPr>
            <a:normAutofit/>
          </a:bodyPr>
          <a:lstStyle/>
          <a:p>
            <a:pPr algn="r"/>
            <a:r>
              <a:rPr lang="bg-BG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Функционалности в проекта ни:</a:t>
            </a:r>
            <a:endParaRPr 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6FEA30-9C0E-5CCD-85E1-2D28901B1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122829"/>
            <a:ext cx="7675418" cy="66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89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198" y="318285"/>
            <a:ext cx="6236661" cy="711299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Използвани технологии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ED6B9-5D76-0C94-4B7F-395092FAC051}"/>
              </a:ext>
            </a:extLst>
          </p:cNvPr>
          <p:cNvSpPr txBox="1"/>
          <p:nvPr/>
        </p:nvSpPr>
        <p:spPr>
          <a:xfrm>
            <a:off x="2848454" y="2334852"/>
            <a:ext cx="1639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Spring MVC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D9F45-ECF7-9E2E-BB68-BB2967A539EB}"/>
              </a:ext>
            </a:extLst>
          </p:cNvPr>
          <p:cNvSpPr txBox="1"/>
          <p:nvPr/>
        </p:nvSpPr>
        <p:spPr>
          <a:xfrm>
            <a:off x="2848454" y="3145146"/>
            <a:ext cx="163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Spring Boot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DC5FF67-25BB-EB18-7BB0-29CEDF60A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64" y="3125181"/>
            <a:ext cx="557337" cy="500042"/>
          </a:xfrm>
          <a:prstGeom prst="rect">
            <a:avLst/>
          </a:prstGeom>
        </p:spPr>
      </p:pic>
      <p:pic>
        <p:nvPicPr>
          <p:cNvPr id="15" name="Picture 14" descr="A picture containing stationary, envelope, businesscard&#10;&#10;Description automatically generated">
            <a:extLst>
              <a:ext uri="{FF2B5EF4-FFF2-40B4-BE49-F238E27FC236}">
                <a16:creationId xmlns:a16="http://schemas.microsoft.com/office/drawing/2014/main" id="{F1AE748E-A9D7-E5A5-3D65-55F586CE8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64" y="3906050"/>
            <a:ext cx="530783" cy="553563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127FC08F-97D0-9592-3F72-FBDC172DC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68" y="2287017"/>
            <a:ext cx="557337" cy="5573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93B1DC-7833-D030-25CE-5A55E027B9EB}"/>
              </a:ext>
            </a:extLst>
          </p:cNvPr>
          <p:cNvSpPr txBox="1"/>
          <p:nvPr/>
        </p:nvSpPr>
        <p:spPr>
          <a:xfrm>
            <a:off x="8416031" y="2412600"/>
            <a:ext cx="17977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DBeaver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419D9-D8F0-C208-31C4-FA6B575C70A8}"/>
              </a:ext>
            </a:extLst>
          </p:cNvPr>
          <p:cNvSpPr txBox="1"/>
          <p:nvPr/>
        </p:nvSpPr>
        <p:spPr>
          <a:xfrm>
            <a:off x="2859345" y="3955440"/>
            <a:ext cx="251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JPA &amp; Hibernate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B3A6A-427E-2EC8-C5A6-134A2EF08253}"/>
              </a:ext>
            </a:extLst>
          </p:cNvPr>
          <p:cNvSpPr txBox="1"/>
          <p:nvPr/>
        </p:nvSpPr>
        <p:spPr>
          <a:xfrm>
            <a:off x="8408725" y="4860585"/>
            <a:ext cx="209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Apache Tomcat</a:t>
            </a:r>
          </a:p>
        </p:txBody>
      </p:sp>
      <p:pic>
        <p:nvPicPr>
          <p:cNvPr id="23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B731BE-909C-E537-FC3A-CAB9C73B0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74" y="3092943"/>
            <a:ext cx="729928" cy="729928"/>
          </a:xfrm>
          <a:prstGeom prst="rect">
            <a:avLst/>
          </a:prstGeom>
        </p:spPr>
      </p:pic>
      <p:pic>
        <p:nvPicPr>
          <p:cNvPr id="41" name="Picture 4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F9EE2D7-236A-C669-CAFF-E7CB2B030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74" y="4794712"/>
            <a:ext cx="557337" cy="557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374B1-ED41-4EA7-78AD-CBEE373EA9DA}"/>
              </a:ext>
            </a:extLst>
          </p:cNvPr>
          <p:cNvSpPr txBox="1"/>
          <p:nvPr/>
        </p:nvSpPr>
        <p:spPr>
          <a:xfrm>
            <a:off x="2875008" y="4781612"/>
            <a:ext cx="104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Maven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5628B0B-E4D5-8449-F329-DDFD1D52AC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84" y="4544873"/>
            <a:ext cx="841630" cy="935144"/>
          </a:xfrm>
          <a:prstGeom prst="rect">
            <a:avLst/>
          </a:prstGeom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A1B53A8E-DB10-2814-1195-C76E374BFE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74" y="1501703"/>
            <a:ext cx="557337" cy="5573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90AB45-BF7E-AB78-B2C2-DB11BE01C5C5}"/>
              </a:ext>
            </a:extLst>
          </p:cNvPr>
          <p:cNvSpPr txBox="1"/>
          <p:nvPr/>
        </p:nvSpPr>
        <p:spPr>
          <a:xfrm>
            <a:off x="8416031" y="1544999"/>
            <a:ext cx="60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GIT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D90B9-F26E-7739-0F17-66872968D3EB}"/>
              </a:ext>
            </a:extLst>
          </p:cNvPr>
          <p:cNvSpPr txBox="1"/>
          <p:nvPr/>
        </p:nvSpPr>
        <p:spPr>
          <a:xfrm>
            <a:off x="8408725" y="3208247"/>
            <a:ext cx="18770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Lombok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88D12480-4461-DB29-0CC4-FBB40903C6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74" y="3977597"/>
            <a:ext cx="557338" cy="5715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E67909-EA71-E4A9-D389-236C0AA7208D}"/>
              </a:ext>
            </a:extLst>
          </p:cNvPr>
          <p:cNvSpPr txBox="1"/>
          <p:nvPr/>
        </p:nvSpPr>
        <p:spPr>
          <a:xfrm>
            <a:off x="8416031" y="4011393"/>
            <a:ext cx="1273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Postman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8BE3E557-D0D2-1FA6-D1C2-07C303907D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76" y="5558185"/>
            <a:ext cx="557337" cy="557337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C09AB177-015B-8A62-992A-F6C5BFB2AC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64" y="1501703"/>
            <a:ext cx="606256" cy="6062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F4FACF6-C0B9-EA83-C78F-098AE8F6FA7D}"/>
              </a:ext>
            </a:extLst>
          </p:cNvPr>
          <p:cNvSpPr txBox="1"/>
          <p:nvPr/>
        </p:nvSpPr>
        <p:spPr>
          <a:xfrm>
            <a:off x="2843132" y="1614723"/>
            <a:ext cx="1639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IntelliJ IDEA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30D531B0-E019-B084-DCB7-60C0C79B9A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64" y="5538880"/>
            <a:ext cx="557337" cy="55733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0ACF08E-3CC3-8654-A29E-9B9C7CED72DA}"/>
              </a:ext>
            </a:extLst>
          </p:cNvPr>
          <p:cNvSpPr txBox="1"/>
          <p:nvPr/>
        </p:nvSpPr>
        <p:spPr>
          <a:xfrm>
            <a:off x="2859345" y="5527049"/>
            <a:ext cx="19926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Apache Log4J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278AB0-7796-D571-1929-B2DFA2DB242D}"/>
              </a:ext>
            </a:extLst>
          </p:cNvPr>
          <p:cNvSpPr txBox="1"/>
          <p:nvPr/>
        </p:nvSpPr>
        <p:spPr>
          <a:xfrm>
            <a:off x="8416031" y="5606020"/>
            <a:ext cx="209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bcrypt</a:t>
            </a:r>
          </a:p>
        </p:txBody>
      </p:sp>
      <p:pic>
        <p:nvPicPr>
          <p:cNvPr id="5" name="Picture 4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40A60E23-8FD1-3D8B-F38A-F75FE0E013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12" y="2193423"/>
            <a:ext cx="1303260" cy="8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10973"/>
            <a:ext cx="4017818" cy="2011645"/>
          </a:xfrm>
        </p:spPr>
        <p:txBody>
          <a:bodyPr>
            <a:normAutofit/>
          </a:bodyPr>
          <a:lstStyle/>
          <a:p>
            <a:pPr algn="r"/>
            <a:r>
              <a:rPr lang="bg-BG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Диаграма на базата данни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b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32345DF-03B8-4869-6079-323D3C0DC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73" y="80116"/>
            <a:ext cx="7721600" cy="66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8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6284" y="166254"/>
            <a:ext cx="6238875" cy="923638"/>
          </a:xfrm>
        </p:spPr>
        <p:txBody>
          <a:bodyPr>
            <a:normAutofit/>
          </a:bodyPr>
          <a:lstStyle/>
          <a:p>
            <a:r>
              <a:rPr lang="bg-BG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Класова структура</a:t>
            </a:r>
            <a:endParaRPr lang="en-US" sz="40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3A8B06-5EA4-FC8C-9A01-2B205A1F71C4}"/>
              </a:ext>
            </a:extLst>
          </p:cNvPr>
          <p:cNvSpPr txBox="1"/>
          <p:nvPr/>
        </p:nvSpPr>
        <p:spPr>
          <a:xfrm>
            <a:off x="754538" y="1644442"/>
            <a:ext cx="25252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B0F0"/>
                </a:solidFill>
              </a:rPr>
              <a:t>User related: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15C05-9B0D-EB67-829F-CFEB504A59D9}"/>
              </a:ext>
            </a:extLst>
          </p:cNvPr>
          <p:cNvSpPr txBox="1"/>
          <p:nvPr/>
        </p:nvSpPr>
        <p:spPr>
          <a:xfrm>
            <a:off x="4314377" y="1644442"/>
            <a:ext cx="2470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2">
                    <a:lumMod val="75000"/>
                  </a:schemeClr>
                </a:solidFill>
              </a:rPr>
              <a:t>Post related: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02AE2-837B-4C1F-0A6F-2DB6CD561C18}"/>
              </a:ext>
            </a:extLst>
          </p:cNvPr>
          <p:cNvSpPr txBox="1"/>
          <p:nvPr/>
        </p:nvSpPr>
        <p:spPr>
          <a:xfrm>
            <a:off x="7834813" y="1644442"/>
            <a:ext cx="34637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92D050"/>
                </a:solidFill>
              </a:rPr>
              <a:t>Comment related: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FB23D-18F1-3DA5-C504-4632A04365B9}"/>
              </a:ext>
            </a:extLst>
          </p:cNvPr>
          <p:cNvSpPr txBox="1"/>
          <p:nvPr/>
        </p:nvSpPr>
        <p:spPr>
          <a:xfrm>
            <a:off x="730969" y="2576468"/>
            <a:ext cx="3246210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 DTOs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557A3-8E3B-F371-F63A-D3251D3EE82D}"/>
              </a:ext>
            </a:extLst>
          </p:cNvPr>
          <p:cNvSpPr txBox="1"/>
          <p:nvPr/>
        </p:nvSpPr>
        <p:spPr>
          <a:xfrm>
            <a:off x="4239106" y="2576468"/>
            <a:ext cx="318452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 DTOs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9AF1E-8EBE-C316-0301-7986DF13F8E0}"/>
              </a:ext>
            </a:extLst>
          </p:cNvPr>
          <p:cNvSpPr txBox="1"/>
          <p:nvPr/>
        </p:nvSpPr>
        <p:spPr>
          <a:xfrm>
            <a:off x="7649655" y="2576468"/>
            <a:ext cx="426969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 DTOs</a:t>
            </a:r>
          </a:p>
        </p:txBody>
      </p:sp>
    </p:spTree>
    <p:extLst>
      <p:ext uri="{BB962C8B-B14F-4D97-AF65-F5344CB8AC3E}">
        <p14:creationId xmlns:p14="http://schemas.microsoft.com/office/powerpoint/2010/main" val="393438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6284" y="166254"/>
            <a:ext cx="6238875" cy="923638"/>
          </a:xfrm>
        </p:spPr>
        <p:txBody>
          <a:bodyPr>
            <a:normAutofit/>
          </a:bodyPr>
          <a:lstStyle/>
          <a:p>
            <a:r>
              <a:rPr lang="bg-BG" sz="40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Класова структура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3A8B06-5EA4-FC8C-9A01-2B205A1F71C4}"/>
              </a:ext>
            </a:extLst>
          </p:cNvPr>
          <p:cNvSpPr txBox="1"/>
          <p:nvPr/>
        </p:nvSpPr>
        <p:spPr>
          <a:xfrm>
            <a:off x="763772" y="1644442"/>
            <a:ext cx="40522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 related: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02AE2-837B-4C1F-0A6F-2DB6CD561C18}"/>
              </a:ext>
            </a:extLst>
          </p:cNvPr>
          <p:cNvSpPr txBox="1"/>
          <p:nvPr/>
        </p:nvSpPr>
        <p:spPr>
          <a:xfrm>
            <a:off x="6163033" y="1644442"/>
            <a:ext cx="50459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 related: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FB23D-18F1-3DA5-C504-4632A04365B9}"/>
              </a:ext>
            </a:extLst>
          </p:cNvPr>
          <p:cNvSpPr txBox="1"/>
          <p:nvPr/>
        </p:nvSpPr>
        <p:spPr>
          <a:xfrm>
            <a:off x="740203" y="2576468"/>
            <a:ext cx="482471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 DTOs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9AF1E-8EBE-C316-0301-7986DF13F8E0}"/>
              </a:ext>
            </a:extLst>
          </p:cNvPr>
          <p:cNvSpPr txBox="1"/>
          <p:nvPr/>
        </p:nvSpPr>
        <p:spPr>
          <a:xfrm>
            <a:off x="5977875" y="2576468"/>
            <a:ext cx="569059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 DTOs</a:t>
            </a:r>
          </a:p>
        </p:txBody>
      </p:sp>
    </p:spTree>
    <p:extLst>
      <p:ext uri="{BB962C8B-B14F-4D97-AF65-F5344CB8AC3E}">
        <p14:creationId xmlns:p14="http://schemas.microsoft.com/office/powerpoint/2010/main" val="326022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6284" y="166254"/>
            <a:ext cx="6238875" cy="923638"/>
          </a:xfrm>
        </p:spPr>
        <p:txBody>
          <a:bodyPr>
            <a:normAutofit/>
          </a:bodyPr>
          <a:lstStyle/>
          <a:p>
            <a:r>
              <a:rPr lang="bg-BG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Класова структура</a:t>
            </a:r>
            <a:endParaRPr lang="en-US" sz="40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3A8B06-5EA4-FC8C-9A01-2B205A1F71C4}"/>
              </a:ext>
            </a:extLst>
          </p:cNvPr>
          <p:cNvSpPr txBox="1"/>
          <p:nvPr/>
        </p:nvSpPr>
        <p:spPr>
          <a:xfrm>
            <a:off x="1174423" y="1644442"/>
            <a:ext cx="22950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B0F0"/>
                </a:solidFill>
              </a:rPr>
              <a:t>Tag related: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15C05-9B0D-EB67-829F-CFEB504A59D9}"/>
              </a:ext>
            </a:extLst>
          </p:cNvPr>
          <p:cNvSpPr txBox="1"/>
          <p:nvPr/>
        </p:nvSpPr>
        <p:spPr>
          <a:xfrm>
            <a:off x="6947923" y="1644442"/>
            <a:ext cx="34544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2">
                    <a:lumMod val="75000"/>
                  </a:schemeClr>
                </a:solidFill>
              </a:rPr>
              <a:t>Exception related: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02AE2-837B-4C1F-0A6F-2DB6CD561C18}"/>
              </a:ext>
            </a:extLst>
          </p:cNvPr>
          <p:cNvSpPr txBox="1"/>
          <p:nvPr/>
        </p:nvSpPr>
        <p:spPr>
          <a:xfrm>
            <a:off x="3697153" y="4821534"/>
            <a:ext cx="35491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92D050"/>
                </a:solidFill>
              </a:rPr>
              <a:t>Demo Application: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FB23D-18F1-3DA5-C504-4632A04365B9}"/>
              </a:ext>
            </a:extLst>
          </p:cNvPr>
          <p:cNvSpPr txBox="1"/>
          <p:nvPr/>
        </p:nvSpPr>
        <p:spPr>
          <a:xfrm>
            <a:off x="1150854" y="2576468"/>
            <a:ext cx="3117585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Tag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TagService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TagRepository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TagDTOs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557A3-8E3B-F371-F63A-D3251D3EE82D}"/>
              </a:ext>
            </a:extLst>
          </p:cNvPr>
          <p:cNvSpPr txBox="1"/>
          <p:nvPr/>
        </p:nvSpPr>
        <p:spPr>
          <a:xfrm>
            <a:off x="6872652" y="2576468"/>
            <a:ext cx="466595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AbstractController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BadRequestExceprtion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NotFoundException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UnauthorizedException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9AF1E-8EBE-C316-0301-7986DF13F8E0}"/>
              </a:ext>
            </a:extLst>
          </p:cNvPr>
          <p:cNvSpPr txBox="1"/>
          <p:nvPr/>
        </p:nvSpPr>
        <p:spPr>
          <a:xfrm>
            <a:off x="3768116" y="5655564"/>
            <a:ext cx="32730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AbstractService</a:t>
            </a:r>
          </a:p>
        </p:txBody>
      </p:sp>
    </p:spTree>
    <p:extLst>
      <p:ext uri="{BB962C8B-B14F-4D97-AF65-F5344CB8AC3E}">
        <p14:creationId xmlns:p14="http://schemas.microsoft.com/office/powerpoint/2010/main" val="294096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B6C8-053C-37EB-1B1E-66FA4CB8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127" y="3264981"/>
            <a:ext cx="6167582" cy="1325563"/>
          </a:xfrm>
        </p:spPr>
        <p:txBody>
          <a:bodyPr>
            <a:normAutofit/>
          </a:bodyPr>
          <a:lstStyle/>
          <a:p>
            <a:r>
              <a:rPr lang="en-US" sz="6200" b="1" dirty="0">
                <a:solidFill>
                  <a:schemeClr val="bg1"/>
                </a:solidFill>
              </a:rPr>
              <a:t>Postman testing</a:t>
            </a:r>
          </a:p>
        </p:txBody>
      </p:sp>
    </p:spTree>
    <p:extLst>
      <p:ext uri="{BB962C8B-B14F-4D97-AF65-F5344CB8AC3E}">
        <p14:creationId xmlns:p14="http://schemas.microsoft.com/office/powerpoint/2010/main" val="260216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156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Office Theme</vt:lpstr>
      <vt:lpstr>Кои сме ние?</vt:lpstr>
      <vt:lpstr>Our project</vt:lpstr>
      <vt:lpstr>Функционалности в проекта ни:</vt:lpstr>
      <vt:lpstr>Използвани технологии</vt:lpstr>
      <vt:lpstr>Диаграма на базата данни: </vt:lpstr>
      <vt:lpstr>Класова структура</vt:lpstr>
      <vt:lpstr>Класова структура</vt:lpstr>
      <vt:lpstr>Класова структура</vt:lpstr>
      <vt:lpstr>Postman testing</vt:lpstr>
      <vt:lpstr>Благодарим за вниманието!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Кои сме ние?</dc:title>
  <dc:creator>Sokol Tsvetanov</dc:creator>
  <cp:lastModifiedBy>Sokol Tsvetanov</cp:lastModifiedBy>
  <cp:revision>13</cp:revision>
  <dcterms:created xsi:type="dcterms:W3CDTF">2023-04-21T13:17:22Z</dcterms:created>
  <dcterms:modified xsi:type="dcterms:W3CDTF">2023-04-23T10:41:36Z</dcterms:modified>
</cp:coreProperties>
</file>